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svg" ContentType="image/svg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</p:sldIdLst>
  <p:sldSz cx="9360000" cy="6120000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presProps" Target="presProps.xml"/>
  <Relationship Id="rId6" Type="http://schemas.openxmlformats.org/officeDocument/2006/relationships/viewProps" Target="viewProps.xml"/>
  <Relationship Id="rId7" Type="http://schemas.openxmlformats.org/officeDocument/2006/relationships/tableStyles" Target="tableStyles.xml"/>
</Relationships>

</file>

<file path=ppt/media/background_0.png>
</file>

<file path=ppt/media/background_1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82497316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0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2190750" y="2571750"/>
          <a:ext cx="9734550" cy="11144250"/>
          <a:chOff x="2190750" y="2571750"/>
          <a:chExt cx="9734550" cy="11144250"/>
        </a:xfrm>
      </p:grpSpPr>
      <p:sp>
        <p:nvSpPr>
          <p:cNvPr id="1" name=""/>
          <p:cNvSpPr txBox="1"/>
          <p:nvPr/>
        </p:nvSpPr>
        <p:spPr>
          <a:xfrm>
            <a:off x="2190750" y="2571750"/>
            <a:ext cx="571500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Dinara Abdrakhmanova Dinara qizi]]></a:t>
            </a:r>
          </a:p>
        </p:txBody>
      </p:sp>
      <p:sp>
        <p:nvSpPr>
          <p:cNvPr id="2" name=""/>
          <p:cNvSpPr txBox="1"/>
          <p:nvPr/>
        </p:nvSpPr>
        <p:spPr>
          <a:xfrm>
            <a:off x="2762250" y="4524375"/>
            <a:ext cx="400050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FRONTEND DEVELOPER]]></a:t>
            </a:r>
          </a:p>
        </p:txBody>
      </p:sp>
      <p:sp>
        <p:nvSpPr>
          <p:cNvPr id="3" name=""/>
          <p:cNvSpPr txBox="1"/>
          <p:nvPr/>
        </p:nvSpPr>
        <p:spPr>
          <a:xfrm>
            <a:off x="4019550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31.08.2023]]></a:t>
            </a:r>
          </a:p>
        </p:txBody>
      </p:sp>
      <p:sp>
        <p:nvSpPr>
          <p:cNvPr id="4" name=""/>
          <p:cNvSpPr txBox="1"/>
          <p:nvPr/>
        </p:nvSpPr>
        <p:spPr>
          <a:xfrm>
            <a:off x="2486025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4921121]]></a:t>
            </a:r>
          </a:p>
        </p:txBody>
      </p:sp>
      <p:sp>
        <p:nvSpPr>
          <p:cNvPr id="5" name=""/>
          <p:cNvSpPr txBox="1"/>
          <p:nvPr/>
        </p:nvSpPr>
        <p:spPr>
          <a:xfrm>
            <a:off x="2333625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FS]]>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476250" y="304800"/>
          <a:ext cx="10572750" cy="10572750"/>
          <a:chOff x="476250" y="304800"/>
          <a:chExt cx="10572750" cy="10572750"/>
        </a:xfrm>
      </p:grpSpPr>
      <p:sp>
        <p:nvSpPr>
          <p:cNvPr id="1" name=""/>
          <p:cNvSpPr txBox="1"/>
          <p:nvPr/>
        </p:nvSpPr>
        <p:spPr>
          <a:xfrm>
            <a:off x="2381250" y="904875"/>
            <a:ext cx="57150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Dinara Abdrakhmanova Dinara qizi]]></a:t>
            </a:r>
          </a:p>
        </p:txBody>
      </p:sp>
      <p:sp>
        <p:nvSpPr>
          <p:cNvPr id="2" name=""/>
          <p:cNvSpPr txBox="1"/>
          <p:nvPr/>
        </p:nvSpPr>
        <p:spPr>
          <a:xfrm>
            <a:off x="619125" y="304800"/>
            <a:ext cx="952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4921121]]></a:t>
            </a:r>
          </a:p>
        </p:txBody>
      </p:sp>
      <p:sp>
        <p:nvSpPr>
          <p:cNvPr id="3" name=""/>
          <p:cNvSpPr txBox="1"/>
          <p:nvPr/>
        </p:nvSpPr>
        <p:spPr>
          <a:xfrm>
            <a:off x="476250" y="304800"/>
            <a:ext cx="952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FS]]></a:t>
            </a:r>
          </a:p>
        </p:txBody>
      </p:sp>
      <p:sp>
        <p:nvSpPr>
          <p:cNvPr id="4" name=""/>
          <p:cNvSpPr txBox="1"/>
          <p:nvPr/>
        </p:nvSpPr>
        <p:spPr>
          <a:xfrm>
            <a:off x="476250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5" name=""/>
          <p:cNvSpPr txBox="1"/>
          <p:nvPr/>
        </p:nvSpPr>
        <p:spPr>
          <a:xfrm>
            <a:off x="476250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Tamomlamagan / Not completed]]></a:t>
            </a:r>
          </a:p>
        </p:txBody>
      </p:sp>
      <p:sp>
        <p:nvSpPr>
          <p:cNvPr id="6" name=""/>
          <p:cNvSpPr txBox="1"/>
          <p:nvPr/>
        </p:nvSpPr>
        <p:spPr>
          <a:xfrm>
            <a:off x="3543300" y="4857750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0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X]]></a:t>
            </a:r>
          </a:p>
        </p:txBody>
      </p:sp>
      <p:sp>
        <p:nvSpPr>
          <p:cNvPr id="7" name=""/>
          <p:cNvSpPr txBox="1"/>
          <p:nvPr/>
        </p:nvSpPr>
        <p:spPr>
          <a:xfrm>
            <a:off x="5000625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8" name=""/>
          <p:cNvSpPr txBox="1"/>
          <p:nvPr/>
        </p:nvSpPr>
        <p:spPr>
          <a:xfrm>
            <a:off x="5000625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Tamomlamagan / Not completed                          ]]></a:t>
            </a:r>
          </a:p>
        </p:txBody>
      </p:sp>
      <p:sp>
        <p:nvSpPr>
          <p:cNvPr id="9" name=""/>
          <p:cNvSpPr txBox="1"/>
          <p:nvPr/>
        </p:nvSpPr>
        <p:spPr>
          <a:xfrm>
            <a:off x="8191500" y="4857750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0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X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2857500" y="34290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 15%]]></a:t>
            </a:r>
          </a:p>
        </p:txBody>
      </p:sp>
      <p:sp>
        <p:nvSpPr>
          <p:cNvPr id="11" name=""/>
          <p:cNvSpPr txBox="1"/>
          <p:nvPr/>
        </p:nvSpPr>
        <p:spPr>
          <a:xfrm>
            <a:off x="5334000" y="34290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0%]]></a:t>
            </a:r>
          </a:p>
        </p:txBody>
      </p:sp>
      <p:sp>
        <p:nvSpPr>
          <p:cNvPr id="12" name=""/>
          <p:cNvSpPr txBox="1"/>
          <p:nvPr/>
        </p:nvSpPr>
        <p:spPr>
          <a:xfrm>
            <a:off x="8096250" y="34290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0%]]></a:t>
            </a:r>
          </a:p>
        </p:txBody>
      </p:sp>
      <p:sp>
        <p:nvSpPr>
          <p:cNvPr id="13" name=""/>
          <p:cNvSpPr txBox="1"/>
          <p:nvPr/>
        </p:nvSpPr>
        <p:spPr>
          <a:xfrm>
            <a:off x="3333750" y="3952875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0%]]></a:t>
            </a:r>
          </a:p>
        </p:txBody>
      </p:sp>
      <p:sp>
        <p:nvSpPr>
          <p:cNvPr id="14" name=""/>
          <p:cNvSpPr txBox="1"/>
          <p:nvPr/>
        </p:nvSpPr>
        <p:spPr>
          <a:xfrm>
            <a:off x="8001000" y="40005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0%]]>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me43">
  <a:themeElements>
    <a:clrScheme name="Theme4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43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43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Slides>2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2023-08-31T11:24:03Z</dcterms:created>
  <dcterms:modified xsi:type="dcterms:W3CDTF">2023-08-31T11:24:03Z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